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1" r:id="rId9"/>
    <p:sldId id="262" r:id="rId10"/>
    <p:sldId id="263" r:id="rId11"/>
    <p:sldId id="264" r:id="rId12"/>
    <p:sldId id="265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8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E589C-8A7C-4D2F-96FA-91C01F55C455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D4BFE-E1D8-4A9A-969C-94CC3230E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DF9F8-1CC4-4A36-8A91-C481269149CE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59A7-E559-470E-B218-F593881D9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DF9F8-1CC4-4A36-8A91-C481269149CE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59A7-E559-470E-B218-F593881D9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DF9F8-1CC4-4A36-8A91-C481269149CE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59A7-E559-470E-B218-F593881D9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DF9F8-1CC4-4A36-8A91-C481269149CE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59A7-E559-470E-B218-F593881D9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DF9F8-1CC4-4A36-8A91-C481269149CE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59A7-E559-470E-B218-F593881D9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DF9F8-1CC4-4A36-8A91-C481269149CE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59A7-E559-470E-B218-F593881D9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DF9F8-1CC4-4A36-8A91-C481269149CE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59A7-E559-470E-B218-F593881D9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DF9F8-1CC4-4A36-8A91-C481269149CE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59A7-E559-470E-B218-F593881D9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DF9F8-1CC4-4A36-8A91-C481269149CE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59A7-E559-470E-B218-F593881D9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DF9F8-1CC4-4A36-8A91-C481269149CE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59A7-E559-470E-B218-F593881D9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DF9F8-1CC4-4A36-8A91-C481269149CE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59A7-E559-470E-B218-F593881D9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DF9F8-1CC4-4A36-8A91-C481269149CE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759A7-E559-470E-B218-F593881D9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620688"/>
            <a:ext cx="6838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История школы №7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82844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Степаненко 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Валентина Вячеславовна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1841242"/>
            <a:ext cx="46085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Умением держать дисциплину и быть прекрасным методистом запомнилась Степаненко Валентина Вячеславовна – четвертый директор школы, которым она была с 1979 по 1988 год.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 descr="степаненко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988840"/>
            <a:ext cx="2809385" cy="381642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332656"/>
            <a:ext cx="60260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Иванов 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Михаил Кузьмич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988840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Выпускник 7-ой школы Иванов Михаил Кузьмич руководил школой с 1988 по 1991 год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0"/>
            <a:ext cx="54545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Яхъяев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Амир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Абасович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1988840"/>
            <a:ext cx="43204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С 1991 года директором школы является </a:t>
            </a:r>
            <a:r>
              <a:rPr lang="ru-RU" sz="3600" b="1" dirty="0" err="1" smtClean="0">
                <a:solidFill>
                  <a:schemeClr val="accent3">
                    <a:lumMod val="75000"/>
                  </a:schemeClr>
                </a:solidFill>
              </a:rPr>
              <a:t>Яхъяев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3">
                    <a:lumMod val="75000"/>
                  </a:schemeClr>
                </a:solidFill>
              </a:rPr>
              <a:t>Амир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3">
                    <a:lumMod val="75000"/>
                  </a:schemeClr>
                </a:solidFill>
              </a:rPr>
              <a:t>Абасович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</a:p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Уже больше 20-ти лет…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 descr="Ами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857340"/>
            <a:ext cx="3464743" cy="46196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19872" y="188640"/>
            <a:ext cx="20789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Завуч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052736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Руководит он школой вместе со своими помощниками – завучами: 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628" y="5473005"/>
            <a:ext cx="3814634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 err="1" smtClean="0">
                <a:ln/>
                <a:solidFill>
                  <a:schemeClr val="accent3"/>
                </a:solidFill>
              </a:rPr>
              <a:t>Панасенко</a:t>
            </a:r>
            <a:r>
              <a:rPr lang="ru-RU" sz="2800" b="1" dirty="0" smtClean="0">
                <a:ln/>
                <a:solidFill>
                  <a:schemeClr val="accent3"/>
                </a:solidFill>
              </a:rPr>
              <a:t> </a:t>
            </a:r>
          </a:p>
          <a:p>
            <a:pPr algn="ctr"/>
            <a:r>
              <a:rPr lang="ru-RU" sz="2800" b="1" dirty="0" smtClean="0">
                <a:ln/>
                <a:solidFill>
                  <a:schemeClr val="accent3"/>
                </a:solidFill>
              </a:rPr>
              <a:t>Марина Вадимовна </a:t>
            </a:r>
          </a:p>
          <a:p>
            <a:pPr algn="ctr"/>
            <a:r>
              <a:rPr lang="ru-RU" sz="2800" b="1" dirty="0" smtClean="0">
                <a:ln/>
                <a:solidFill>
                  <a:schemeClr val="accent3"/>
                </a:solidFill>
              </a:rPr>
              <a:t>завуч по учебной части</a:t>
            </a:r>
            <a:endParaRPr lang="ru-RU" sz="2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252536" y="5473005"/>
            <a:ext cx="45720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 err="1" smtClean="0">
                <a:ln/>
                <a:solidFill>
                  <a:schemeClr val="accent3"/>
                </a:solidFill>
              </a:rPr>
              <a:t>Батраева</a:t>
            </a:r>
            <a:r>
              <a:rPr lang="ru-RU" sz="2800" b="1" dirty="0" smtClean="0">
                <a:ln/>
                <a:solidFill>
                  <a:schemeClr val="accent3"/>
                </a:solidFill>
              </a:rPr>
              <a:t> </a:t>
            </a:r>
          </a:p>
          <a:p>
            <a:pPr algn="ctr"/>
            <a:r>
              <a:rPr lang="ru-RU" sz="2800" b="1" dirty="0" err="1" smtClean="0">
                <a:ln/>
                <a:solidFill>
                  <a:schemeClr val="accent3"/>
                </a:solidFill>
              </a:rPr>
              <a:t>Айна</a:t>
            </a:r>
            <a:r>
              <a:rPr lang="ru-RU" sz="2800" b="1" dirty="0" smtClean="0">
                <a:ln/>
                <a:solidFill>
                  <a:schemeClr val="accent3"/>
                </a:solidFill>
              </a:rPr>
              <a:t> Васильевна - завуч </a:t>
            </a:r>
          </a:p>
          <a:p>
            <a:pPr algn="ctr"/>
            <a:r>
              <a:rPr lang="ru-RU" sz="2800" b="1" dirty="0" smtClean="0">
                <a:ln/>
                <a:solidFill>
                  <a:schemeClr val="accent3"/>
                </a:solidFill>
              </a:rPr>
              <a:t>по воспитательной части</a:t>
            </a:r>
            <a:endParaRPr lang="ru-RU" sz="28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0" name="Рисунок 9" descr="Ай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143116"/>
            <a:ext cx="2500331" cy="33337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Марин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2166929"/>
            <a:ext cx="2500330" cy="33337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260648"/>
            <a:ext cx="2914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Учителя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23528" y="1710100"/>
            <a:ext cx="849694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настоящее время в школе трудятся Почетные учителя Российской Федерации:  Пивоварова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В.В.,Еланская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З.А.,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Клыш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Н.Н.,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Петрусева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А. А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Козловцева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Е.А.,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Теравакова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С.К.,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Яхъяев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А.А.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учителей с высшей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категорией: Еланская З.А.,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Панасенко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М.В.,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Лукожева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Н.Н., Пивоварова В.В,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Петусева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А.А; 6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учителей с I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категорией: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Козловцева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Е.А., </a:t>
            </a:r>
            <a:r>
              <a:rPr kumimoji="0" lang="ru-RU" sz="2800" b="1" i="0" u="none" strike="noStrike" cap="none" normalizeH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Бузарова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Е.А, </a:t>
            </a:r>
            <a:r>
              <a:rPr kumimoji="0" lang="ru-RU" sz="2800" b="1" i="0" u="none" strike="noStrike" cap="none" normalizeH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Маханькова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Е.В., Медведева Т.И., Мурадян Н.Н., </a:t>
            </a:r>
            <a:r>
              <a:rPr kumimoji="0" lang="ru-RU" sz="2800" b="1" i="0" u="none" strike="noStrike" cap="none" normalizeH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Шамурзаева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М.Д.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764704"/>
            <a:ext cx="9144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Труды учителей Пивоваровой В.В., Еланской З.А. печатались в центральных методических журналах и газетах. Грамотами Министерства образования Северной Осетии награждены: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Козловцева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Е.А., 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Маргиева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Л.Г. По экспериментальной программе "Школа XXI века" работают: Еланская З.А., Антонова М.М.,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Шамурзаева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М. Д.. Изучение иностранного языка и информатики ведётся со 2-го класса. Школа является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пилотной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площадкой по апробации новых учебников и программ, работают над этим, Пивоварова В.В. - учитель химии 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Петрусева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А.А. - учитель биологии. В 10-11 классах помимо общеобразовательного класса, обучение ведётся в профильных классах: химико-биологическом, социально-экономическом.  В школе трудятся выпускники школы Слюсарь О.А., Назарова Е.П.,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116632"/>
            <a:ext cx="2914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Учителя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3528" y="2060848"/>
            <a:ext cx="849694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50 лет школу закончили свыше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20000 человек. Среди них 48 золотых медалистов и 78 серебряных.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68405" y="116632"/>
            <a:ext cx="44092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выпускники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476672"/>
            <a:ext cx="75164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Как всё начиналось…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988840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Первого сентября 1963 года строители из ПМК-10 к 200-летию города сделали </a:t>
            </a:r>
            <a:r>
              <a:rPr lang="ru-RU" sz="3600" b="1" dirty="0" err="1">
                <a:solidFill>
                  <a:schemeClr val="accent3">
                    <a:lumMod val="75000"/>
                  </a:schemeClr>
                </a:solidFill>
              </a:rPr>
              <a:t>моздокчанам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 подарок- впервые 7 школа распахнула свои двери.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6672"/>
            <a:ext cx="6328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Директора школы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98884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За всю пятидесятилетнюю историю школы сменилось шесть директоров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411" y="188640"/>
            <a:ext cx="82011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Ионнисьян</a:t>
            </a:r>
            <a:endParaRPr lang="ru-RU" sz="5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михаил</a:t>
            </a:r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валерианович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2276872"/>
            <a:ext cx="3923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Первым директором школы был Михаил Валерьянович </a:t>
            </a:r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</a:rPr>
              <a:t>Иоаннисьян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, человек удивительной прекрасной души, незаурядного таланта, который дарил коллегам и детям всю свою любовь.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 descr="иоанисья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916832"/>
            <a:ext cx="3258398" cy="4016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196752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Прекраснейший организатор, талантливый учитель, великолепный артист Михаил Валерьянович не смог бы в одиночку сделать школу одной из лучших в районе ему помогли: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Чернорукова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Мария Андреевна (Завуч) Штарк Виктор Андреевич (Организатор по воспитательной работе), Соколова Е. Г. 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Жендубаева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И. Д. (Старшие вожатые),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Кодратенко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В. А. (Библиотекарь) и учителя: Сухорукова К. А., Тимченко Р. П.,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Калимбетов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П. П.,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Травянко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Л. И., Штарк Л. В.,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Бабиева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Р. И.,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Тер-Акопов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Т. А., Иванова Р. Д.,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Линик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О. И. и другие учителя. В разное время в школе трудились: заслуженный учитель Российской Федерации, первый учитель года в Северной Осетии, учитель методист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Валасис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Татьяна Николаевна;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Антонянц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Софья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Хачатуровна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, Михальченко Нина Тимофеевна, Горячева Татьяна Борисовна,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Сурженко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Клавдия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Владиморовна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188640"/>
            <a:ext cx="6046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kumimoji="0" lang="ru-RU" sz="5400" b="1" i="0" u="none" strike="noStrike" cap="all" spc="0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Первые учителя…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Рисунок 6" descr="школа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052736"/>
            <a:ext cx="6707945" cy="561662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00"/>
                            </p:stCondLst>
                            <p:childTnLst>
                              <p:par>
                                <p:cTn id="12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3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По всему Моздокскому району славился хор учителей нашей школы</a:t>
            </a:r>
          </a:p>
        </p:txBody>
      </p:sp>
      <p:pic>
        <p:nvPicPr>
          <p:cNvPr id="3" name="Рисунок 2" descr="х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348880"/>
            <a:ext cx="5448300" cy="363855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79512" y="650885"/>
            <a:ext cx="878497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Учителя школы стали директорами других школ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: Туганова Т. Н.(МОУ СОШ №5)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Гречаная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И.В.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Интернат №1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),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главными специалистами РУО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Хубаева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А. А.,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Суанова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С. Н.,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Писковацкая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Э. Н.(директор детского дома) 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88640"/>
            <a:ext cx="72714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Таридонов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Василий Васильевич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132856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Чуткостью и добротой отличался второй директор школы – </a:t>
            </a:r>
            <a:r>
              <a:rPr lang="ru-RU" sz="3600" b="1" dirty="0" err="1" smtClean="0">
                <a:solidFill>
                  <a:schemeClr val="accent3">
                    <a:lumMod val="75000"/>
                  </a:schemeClr>
                </a:solidFill>
              </a:rPr>
              <a:t>Таридонов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 Василий Васильевич. Он руководил школой десять лет, с 1966 по 1976 год.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2921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Денисов 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Александр Александрович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204864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Третий директор отличался выдающимися организаторскими способностями. Он был директором с 1976 по 1979 год.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432</Words>
  <Application>Microsoft Office PowerPoint</Application>
  <PresentationFormat>Экран (4:3)</PresentationFormat>
  <Paragraphs>44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14</cp:revision>
  <dcterms:created xsi:type="dcterms:W3CDTF">2013-10-03T06:36:41Z</dcterms:created>
  <dcterms:modified xsi:type="dcterms:W3CDTF">2013-10-11T09:37:13Z</dcterms:modified>
</cp:coreProperties>
</file>